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70" r:id="rId15"/>
    <p:sldId id="271" r:id="rId16"/>
    <p:sldId id="272" r:id="rId17"/>
    <p:sldId id="269" r:id="rId18"/>
    <p:sldId id="268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6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6T04:50:22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18231 15296 35 0,'166'-88'17'0,"45"-100"-25"16,-158 100 17-16,11-62-22 16,-15-95 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9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99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1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86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41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63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38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1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9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890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71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6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8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6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94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DEF8-CA24-421C-858C-B679369B6CD9}" type="datetimeFigureOut">
              <a:rPr lang="en-CA" smtClean="0"/>
              <a:t>2015-11-16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0F025-6FF6-49FF-9275-69D7CC434B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6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Adding Adjectives- Colours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3200" dirty="0" err="1" smtClean="0"/>
              <a:t>Jaune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295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Blanc/blanche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403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Qu’est-ce</a:t>
            </a:r>
            <a:r>
              <a:rPr lang="en-CA" dirty="0"/>
              <a:t> que </a:t>
            </a:r>
            <a:r>
              <a:rPr lang="en-CA" dirty="0" err="1"/>
              <a:t>c’est</a:t>
            </a:r>
            <a:r>
              <a:rPr lang="en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4969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C’est</a:t>
            </a:r>
            <a:r>
              <a:rPr lang="en-CA" dirty="0"/>
              <a:t> </a:t>
            </a:r>
            <a:r>
              <a:rPr lang="en-CA" dirty="0" smtClean="0"/>
              <a:t>un </a:t>
            </a:r>
            <a:r>
              <a:rPr lang="en-CA" dirty="0"/>
              <a:t>serpent </a:t>
            </a:r>
            <a:r>
              <a:rPr lang="en-CA" dirty="0" smtClean="0"/>
              <a:t>vert.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181">
            <a:off x="5758013" y="2610465"/>
            <a:ext cx="1645662" cy="39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smtClean="0"/>
              <a:t>un </a:t>
            </a:r>
            <a:r>
              <a:rPr lang="en-CA" dirty="0" err="1" smtClean="0"/>
              <a:t>chien</a:t>
            </a:r>
            <a:r>
              <a:rPr lang="en-CA" dirty="0" smtClean="0"/>
              <a:t> </a:t>
            </a:r>
            <a:r>
              <a:rPr lang="en-CA" dirty="0" err="1" smtClean="0"/>
              <a:t>brun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77" y="2160588"/>
            <a:ext cx="2892883" cy="38814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563160" y="5233320"/>
              <a:ext cx="195840" cy="27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8840" y="5229360"/>
                <a:ext cx="20412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8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un </a:t>
            </a:r>
            <a:r>
              <a:rPr lang="en-CA" dirty="0" err="1" smtClean="0"/>
              <a:t>oiseau</a:t>
            </a:r>
            <a:r>
              <a:rPr lang="en-CA" dirty="0" smtClean="0"/>
              <a:t> </a:t>
            </a:r>
            <a:r>
              <a:rPr lang="en-CA" dirty="0" err="1" smtClean="0"/>
              <a:t>jaune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89" y="2848149"/>
            <a:ext cx="1424503" cy="1424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6" y="1930400"/>
            <a:ext cx="3683328" cy="41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un </a:t>
            </a:r>
            <a:r>
              <a:rPr lang="en-CA" dirty="0" err="1" smtClean="0"/>
              <a:t>poisson</a:t>
            </a:r>
            <a:r>
              <a:rPr lang="en-CA" smtClean="0"/>
              <a:t> rose</a:t>
            </a:r>
            <a:r>
              <a:rPr lang="en-CA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9" y="2591594"/>
            <a:ext cx="4762500" cy="3019425"/>
          </a:xfrm>
        </p:spPr>
      </p:pic>
    </p:spTree>
    <p:extLst>
      <p:ext uri="{BB962C8B-B14F-4D97-AF65-F5344CB8AC3E}">
        <p14:creationId xmlns:p14="http://schemas.microsoft.com/office/powerpoint/2010/main" val="20663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/>
              <a:t>souris</a:t>
            </a:r>
            <a:r>
              <a:rPr lang="en-CA" dirty="0"/>
              <a:t> </a:t>
            </a:r>
            <a:r>
              <a:rPr lang="en-CA" dirty="0" err="1" smtClean="0"/>
              <a:t>grise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34" y="2160588"/>
            <a:ext cx="3930569" cy="3881437"/>
          </a:xfrm>
        </p:spPr>
      </p:pic>
    </p:spTree>
    <p:extLst>
      <p:ext uri="{BB962C8B-B14F-4D97-AF65-F5344CB8AC3E}">
        <p14:creationId xmlns:p14="http://schemas.microsoft.com/office/powerpoint/2010/main" val="10283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un chat </a:t>
            </a:r>
            <a:r>
              <a:rPr lang="en-CA" dirty="0" smtClean="0"/>
              <a:t>noir et blanc.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5" y="2669227"/>
            <a:ext cx="3509784" cy="1965479"/>
          </a:xfrm>
        </p:spPr>
      </p:pic>
    </p:spTree>
    <p:extLst>
      <p:ext uri="{BB962C8B-B14F-4D97-AF65-F5344CB8AC3E}">
        <p14:creationId xmlns:p14="http://schemas.microsoft.com/office/powerpoint/2010/main" val="19871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C’est</a:t>
            </a:r>
            <a:r>
              <a:rPr lang="en-CA" dirty="0"/>
              <a:t> un </a:t>
            </a:r>
            <a:r>
              <a:rPr lang="en-CA" dirty="0" err="1"/>
              <a:t>poisson</a:t>
            </a:r>
            <a:r>
              <a:rPr lang="en-CA" dirty="0"/>
              <a:t> </a:t>
            </a:r>
            <a:r>
              <a:rPr lang="en-CA" dirty="0" smtClean="0"/>
              <a:t>rouge et orange.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84" y="2160588"/>
            <a:ext cx="5365269" cy="3881437"/>
          </a:xfrm>
        </p:spPr>
      </p:pic>
    </p:spTree>
    <p:extLst>
      <p:ext uri="{BB962C8B-B14F-4D97-AF65-F5344CB8AC3E}">
        <p14:creationId xmlns:p14="http://schemas.microsoft.com/office/powerpoint/2010/main" val="12486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bg1"/>
                </a:solidFill>
              </a:rPr>
              <a:t>Noir/e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 have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0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Elle a un </a:t>
            </a:r>
            <a:r>
              <a:rPr lang="en-CA" dirty="0" err="1" smtClean="0"/>
              <a:t>souris</a:t>
            </a:r>
            <a:r>
              <a:rPr lang="en-CA" dirty="0" smtClean="0"/>
              <a:t> </a:t>
            </a:r>
            <a:r>
              <a:rPr lang="en-CA" dirty="0" err="1" smtClean="0"/>
              <a:t>gris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69" y="2160588"/>
            <a:ext cx="2744499" cy="388143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68" y="3802743"/>
            <a:ext cx="2392561" cy="23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Il a un chat noir et blanc.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32" y="2160588"/>
            <a:ext cx="2133173" cy="38814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89" y="4306734"/>
            <a:ext cx="3509784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Elles</a:t>
            </a:r>
            <a:r>
              <a:rPr lang="en-CA" dirty="0" smtClean="0"/>
              <a:t> </a:t>
            </a:r>
            <a:r>
              <a:rPr lang="en-CA" dirty="0" err="1" smtClean="0"/>
              <a:t>ont</a:t>
            </a:r>
            <a:r>
              <a:rPr lang="en-CA" dirty="0" smtClean="0"/>
              <a:t> </a:t>
            </a:r>
            <a:r>
              <a:rPr lang="en-CA" dirty="0" err="1" smtClean="0"/>
              <a:t>chein</a:t>
            </a:r>
            <a:r>
              <a:rPr lang="en-CA" dirty="0" smtClean="0"/>
              <a:t> </a:t>
            </a:r>
            <a:r>
              <a:rPr lang="en-CA" dirty="0" err="1" smtClean="0"/>
              <a:t>brun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19" y="2863818"/>
            <a:ext cx="2743200" cy="247497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9" y="3950612"/>
            <a:ext cx="1265065" cy="16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ont</a:t>
            </a:r>
            <a:r>
              <a:rPr lang="en-CA" dirty="0" smtClean="0"/>
              <a:t> </a:t>
            </a:r>
            <a:r>
              <a:rPr lang="en-CA" dirty="0" err="1"/>
              <a:t>oiseaus</a:t>
            </a:r>
            <a:r>
              <a:rPr lang="en-CA" dirty="0"/>
              <a:t> </a:t>
            </a:r>
            <a:r>
              <a:rPr lang="en-CA" dirty="0" err="1" smtClean="0"/>
              <a:t>jaunes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3" y="4288971"/>
            <a:ext cx="2083763" cy="23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Nous </a:t>
            </a:r>
            <a:r>
              <a:rPr lang="en-CA" dirty="0" err="1" smtClean="0"/>
              <a:t>avons</a:t>
            </a:r>
            <a:r>
              <a:rPr lang="en-CA" dirty="0" smtClean="0"/>
              <a:t> serpent vert.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5"/>
          <a:stretch/>
        </p:blipFill>
        <p:spPr>
          <a:xfrm>
            <a:off x="903692" y="2160588"/>
            <a:ext cx="7267851" cy="38814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181">
            <a:off x="9089041" y="1696065"/>
            <a:ext cx="1645662" cy="39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be…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4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es</a:t>
            </a:r>
            <a:r>
              <a:rPr lang="en-CA" dirty="0" smtClean="0"/>
              <a:t> un chat noir et blanc.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(s) are a…</a:t>
            </a: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5" y="2967791"/>
            <a:ext cx="3509784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 </a:t>
            </a:r>
            <a:r>
              <a:rPr lang="en-CA" dirty="0" err="1" smtClean="0"/>
              <a:t>suis</a:t>
            </a:r>
            <a:r>
              <a:rPr lang="en-CA" dirty="0" smtClean="0"/>
              <a:t> un serpent vert.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am a…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181">
            <a:off x="4800069" y="1601385"/>
            <a:ext cx="1645662" cy="39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Nous </a:t>
            </a:r>
            <a:r>
              <a:rPr lang="en-CA" dirty="0" err="1" smtClean="0"/>
              <a:t>sommes</a:t>
            </a:r>
            <a:r>
              <a:rPr lang="en-CA" dirty="0" smtClean="0"/>
              <a:t> </a:t>
            </a:r>
            <a:r>
              <a:rPr lang="en-CA" dirty="0" err="1" smtClean="0"/>
              <a:t>souris</a:t>
            </a:r>
            <a:r>
              <a:rPr lang="en-CA" dirty="0" smtClean="0"/>
              <a:t> </a:t>
            </a:r>
            <a:r>
              <a:rPr lang="en-CA" dirty="0" err="1" smtClean="0"/>
              <a:t>grises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are </a:t>
            </a: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5" y="3271239"/>
            <a:ext cx="2392561" cy="236265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7" y="3271239"/>
            <a:ext cx="2392561" cy="236265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39" y="3395274"/>
            <a:ext cx="2392561" cy="23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Gris/e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56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des </a:t>
            </a:r>
            <a:r>
              <a:rPr lang="en-CA" dirty="0" err="1" smtClean="0"/>
              <a:t>oiseaus</a:t>
            </a:r>
            <a:r>
              <a:rPr lang="en-CA" dirty="0" smtClean="0"/>
              <a:t> </a:t>
            </a:r>
            <a:r>
              <a:rPr lang="en-CA" dirty="0" err="1" smtClean="0"/>
              <a:t>jaunes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are…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9" y="3720423"/>
            <a:ext cx="2083763" cy="232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94" y="3603973"/>
            <a:ext cx="2083763" cy="2320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50" y="3720423"/>
            <a:ext cx="2083763" cy="23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0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Bleu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539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Orange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772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CA" sz="3200" dirty="0" err="1" smtClean="0"/>
              <a:t>Brun</a:t>
            </a:r>
            <a:r>
              <a:rPr lang="en-CA" sz="3200" dirty="0" smtClean="0"/>
              <a:t>/e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577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99CC"/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rose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571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Vert/e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15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CA" sz="3200" dirty="0" smtClean="0"/>
              <a:t>Rouge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117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131</Words>
  <Application>Microsoft Office PowerPoint</Application>
  <PresentationFormat>Widescreen</PresentationFormat>
  <Paragraphs>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Adding Adjectives- 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Qu’est-ce que c’est?</vt:lpstr>
      <vt:lpstr>C’est un serpent vert.</vt:lpstr>
      <vt:lpstr>C’est un chien brun.</vt:lpstr>
      <vt:lpstr>C’est un oiseau jaune.</vt:lpstr>
      <vt:lpstr>C’est un poisson rose.</vt:lpstr>
      <vt:lpstr>C’est une souris grise.</vt:lpstr>
      <vt:lpstr>C’est un chat noir et blanc.</vt:lpstr>
      <vt:lpstr>C’est un poisson rouge et orange.</vt:lpstr>
      <vt:lpstr>To have</vt:lpstr>
      <vt:lpstr>Elle a un souris gris.</vt:lpstr>
      <vt:lpstr>Il a un chat noir et blanc.</vt:lpstr>
      <vt:lpstr>Elles ont chein brun.</vt:lpstr>
      <vt:lpstr>Ils ont oiseaus jaunes. </vt:lpstr>
      <vt:lpstr>Nous avons serpent vert. </vt:lpstr>
      <vt:lpstr>To be…</vt:lpstr>
      <vt:lpstr>Tu es un chat noir et blanc.</vt:lpstr>
      <vt:lpstr>Je suis un serpent vert. </vt:lpstr>
      <vt:lpstr>Nous sommes souris grises.</vt:lpstr>
      <vt:lpstr>Ils sont des oiseaus jaunes.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Adjectives- Colours</dc:title>
  <dc:creator>Rebecca Innis</dc:creator>
  <cp:lastModifiedBy>Rebecca Innis</cp:lastModifiedBy>
  <cp:revision>10</cp:revision>
  <dcterms:created xsi:type="dcterms:W3CDTF">2015-11-16T03:46:18Z</dcterms:created>
  <dcterms:modified xsi:type="dcterms:W3CDTF">2015-11-16T20:07:10Z</dcterms:modified>
</cp:coreProperties>
</file>