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30T20:08:38.568"/>
    </inkml:context>
    <inkml:brush xml:id="br0">
      <inkml:brushProperty name="width" value="0.07" units="cm"/>
      <inkml:brushProperty name="height" value="0.0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E13CC51-03C1-4DF0-ADA5-3939A044FC73}" emma:medium="tactile" emma:mode="ink">
          <msink:context xmlns:msink="http://schemas.microsoft.com/ink/2010/main" type="writingRegion" rotatedBoundingBox="19567,6748 20329,6748 20329,7333 19567,7333"/>
        </emma:interpretation>
      </emma:emma>
    </inkml:annotationXML>
    <inkml:traceGroup>
      <inkml:annotationXML>
        <emma:emma xmlns:emma="http://www.w3.org/2003/04/emma" version="1.0">
          <emma:interpretation id="{814E6410-FB6D-4A63-ACEC-166E395FA324}" emma:medium="tactile" emma:mode="ink">
            <msink:context xmlns:msink="http://schemas.microsoft.com/ink/2010/main" type="paragraph" rotatedBoundingBox="19567,6748 20329,6748 20329,7333 19567,73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FB762D-4845-4E13-B280-6E415DB5B4F3}" emma:medium="tactile" emma:mode="ink">
              <msink:context xmlns:msink="http://schemas.microsoft.com/ink/2010/main" type="line" rotatedBoundingBox="19567,6748 20329,6748 20329,7333 19567,7333"/>
            </emma:interpretation>
          </emma:emma>
        </inkml:annotationXML>
        <inkml:traceGroup>
          <inkml:annotationXML>
            <emma:emma xmlns:emma="http://www.w3.org/2003/04/emma" version="1.0">
              <emma:interpretation id="{3962B717-AFBE-43B2-BF17-3F8B4233A0D7}" emma:medium="tactile" emma:mode="ink">
                <msink:context xmlns:msink="http://schemas.microsoft.com/ink/2010/main" type="inkWord" rotatedBoundingBox="19567,6748 20329,6748 20329,7333 19567,7333"/>
              </emma:interpretation>
              <emma:one-of disjunction-type="recognition" id="oneOf0">
                <emma:interpretation id="interp0" emma:lang="en-CA" emma:confidence="1">
                  <emma:literal>^</emma:literal>
                </emma:interpretation>
                <emma:interpretation id="interp1" emma:lang="en-CA" emma:confidence="0">
                  <emma:literal>n</emma:literal>
                </emma:interpretation>
                <emma:interpretation id="interp2" emma:lang="en-CA" emma:confidence="0">
                  <emma:literal>M</emma:literal>
                </emma:interpretation>
                <emma:interpretation id="interp3" emma:lang="en-CA" emma:confidence="0">
                  <emma:literal>r</emma:literal>
                </emma:interpretation>
                <emma:interpretation id="interp4" emma:lang="en-CA" emma:confidence="0">
                  <emma:literal>,</emma:literal>
                </emma:interpretation>
              </emma:one-of>
            </emma:emma>
          </inkml:annotationXML>
          <inkml:trace contextRef="#ctx0" brushRef="#br0">0 581 4 0,'0'4'2'0,"4"-8"-3"0,-4 4 3 15,0 0-2-15,0 0 1 16,5-4 1-16,4-4 0 16,0 0-2-16,-4 0 0 15,-1 0 2-15,1 4 0 16,-5 4 0-16,4-5 0 15,-4 5 0-15,0 0 1 16,0 0 0-16,0 0 0 16,5-4 0-16,4-4 0 0,4-8-1 15,5 0 1-15,1-8-2 16,-1-8 1-16,0 3-1 16,5 5 1-16,-1-4-2 15,-4 0 1-15,1 0-1 16,3-5 0-16,-4 9 1 15,-4-4 1-15,0 8-2 16,-1 0 1-16,5-1 0 16,-4-3 1-16,4 0-1 15,0 4 0-15,-4 0-1 16,-1 0 0-16,-3 12 0 16,-1-5 1-16,-5 5-1 15,1 0 0-15,-1 4 0 16,-4 4 1-16,0 0-1 15,0 0 1-15,0 0-1 16,0 0 0-16,0 0-1 16,0 0 1-16,0 0-1 0,0 0 1 15,5-4-1-15,-5 4 1 32,9 8 0-32,0 8 0 15,9 9 0-15,-4 11 0 16,-1-4 0-16,10 4 0 15,-9-3 0-15,4-1 1 16,-9-4-1-16,4-4 0 16,1 1-1-16,0-1 1 0,-1-4 0 15,-4 0 0-15,0 8 0 16,5-8 0-16,0 1 0 16,-1-1 0-16,1 4 0 15,-1-8 1-15,1 0-1 16,-5 0 0-16,0-4 0 15,0-3 1-15,-4-1 0 16,-1 0 0-16,1-4 0 16,-5 0 1-16,0 0-1 15,0-4 0-15,0 0 0 16,0 0 1-16,0 0-2 16,0 4 1-16,0-4-3 15,0 0 0-15,0 0-7 16,0 4 1-16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84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125.35433" units="1/cm"/>
          <inkml:channelProperty channel="Y" name="resolution" value="85.2071" units="1/cm"/>
          <inkml:channelProperty channel="T" name="resolution" value="1" units="1/dev"/>
        </inkml:channelProperties>
      </inkml:inkSource>
      <inkml:timestamp xml:id="ts0" timeString="2015-11-30T20:11:04.425"/>
    </inkml:context>
    <inkml:brush xml:id="br0">
      <inkml:brushProperty name="width" value="0.07" units="cm"/>
      <inkml:brushProperty name="height" value="0.0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E695DC-C874-4FFC-B804-F4136D7FFB8E}" emma:medium="tactile" emma:mode="ink">
          <msink:context xmlns:msink="http://schemas.microsoft.com/ink/2010/main" type="writingRegion" rotatedBoundingBox="4705,2373 4720,2373 4720,2388 4705,2388"/>
        </emma:interpretation>
      </emma:emma>
    </inkml:annotationXML>
    <inkml:traceGroup>
      <inkml:annotationXML>
        <emma:emma xmlns:emma="http://www.w3.org/2003/04/emma" version="1.0">
          <emma:interpretation id="{2BD6C2F8-768D-48FB-8562-1F58FF7E14F8}" emma:medium="tactile" emma:mode="ink">
            <msink:context xmlns:msink="http://schemas.microsoft.com/ink/2010/main" type="paragraph" rotatedBoundingBox="4705,2373 4720,2373 4720,2388 4705,23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B9D847-9AFC-4AB0-90C0-3A9C58662403}" emma:medium="tactile" emma:mode="ink">
              <msink:context xmlns:msink="http://schemas.microsoft.com/ink/2010/main" type="line" rotatedBoundingBox="4705,2373 4720,2373 4720,2388 4705,2388"/>
            </emma:interpretation>
          </emma:emma>
        </inkml:annotationXML>
        <inkml:traceGroup>
          <inkml:annotationXML>
            <emma:emma xmlns:emma="http://www.w3.org/2003/04/emma" version="1.0">
              <emma:interpretation id="{80B7A36F-FC12-4DF5-BC04-FFB7E6C63FFA}" emma:medium="tactile" emma:mode="ink">
                <msink:context xmlns:msink="http://schemas.microsoft.com/ink/2010/main" type="inkWord" rotatedBoundingBox="4705,2373 4720,2373 4720,2388 4705,2388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61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15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83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53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53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78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8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380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59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3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00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FE93-9750-4F69-B443-A3CD406C33CA}" type="datetimeFigureOut">
              <a:rPr lang="en-CA" smtClean="0"/>
              <a:t>2015-11-30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B0C1B-436A-4632-B4C4-91AAF4CA0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21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Avoir</a:t>
            </a:r>
            <a:r>
              <a:rPr lang="en-CA" dirty="0" smtClean="0"/>
              <a:t> and </a:t>
            </a:r>
            <a:r>
              <a:rPr lang="en-CA" dirty="0" err="1" smtClean="0"/>
              <a:t>Etre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Flyswatter</a:t>
            </a:r>
            <a:endParaRPr lang="en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044417" y="2429600"/>
              <a:ext cx="274680" cy="210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0817" y="2422040"/>
                <a:ext cx="28656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693948" y="854599"/>
              <a:ext cx="360" cy="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1348" y="841999"/>
                <a:ext cx="2556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497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014386"/>
              </p:ext>
            </p:extLst>
          </p:nvPr>
        </p:nvGraphicFramePr>
        <p:xfrm>
          <a:off x="838200" y="663678"/>
          <a:ext cx="10515600" cy="572237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1175130"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J’ai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Vous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etes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Tu</a:t>
                      </a:r>
                      <a:r>
                        <a:rPr lang="en-CA" sz="4000" b="1" baseline="0" dirty="0" smtClean="0"/>
                        <a:t> as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Nous </a:t>
                      </a:r>
                      <a:r>
                        <a:rPr lang="en-CA" sz="4000" b="1" dirty="0" err="1" smtClean="0"/>
                        <a:t>avons</a:t>
                      </a:r>
                      <a:endParaRPr lang="en-CA" sz="4000" b="1" dirty="0"/>
                    </a:p>
                  </a:txBody>
                  <a:tcPr/>
                </a:tc>
              </a:tr>
              <a:tr h="1175130"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Tu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es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Je </a:t>
                      </a:r>
                      <a:r>
                        <a:rPr lang="en-CA" sz="4000" b="1" dirty="0" err="1" smtClean="0"/>
                        <a:t>suis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Il </a:t>
                      </a:r>
                      <a:r>
                        <a:rPr lang="en-CA" sz="4000" b="1" dirty="0" err="1" smtClean="0"/>
                        <a:t>est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Elles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ont</a:t>
                      </a:r>
                      <a:endParaRPr lang="en-CA" sz="4000" b="1" dirty="0"/>
                    </a:p>
                  </a:txBody>
                  <a:tcPr/>
                </a:tc>
              </a:tr>
              <a:tr h="2196983"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Elles</a:t>
                      </a:r>
                      <a:r>
                        <a:rPr lang="en-CA" sz="4000" b="1" baseline="0" dirty="0" smtClean="0"/>
                        <a:t> </a:t>
                      </a:r>
                      <a:r>
                        <a:rPr lang="en-CA" sz="4000" b="1" baseline="0" dirty="0" err="1" smtClean="0"/>
                        <a:t>sont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Elle a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Nous </a:t>
                      </a:r>
                      <a:r>
                        <a:rPr lang="en-CA" sz="4000" b="1" dirty="0" err="1" smtClean="0"/>
                        <a:t>sommes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Elle </a:t>
                      </a:r>
                      <a:r>
                        <a:rPr lang="en-CA" sz="4000" b="1" dirty="0" err="1" smtClean="0"/>
                        <a:t>est</a:t>
                      </a:r>
                      <a:endParaRPr lang="en-CA" sz="4000" b="1" dirty="0"/>
                    </a:p>
                  </a:txBody>
                  <a:tcPr/>
                </a:tc>
              </a:tr>
              <a:tr h="1175130">
                <a:tc>
                  <a:txBody>
                    <a:bodyPr/>
                    <a:lstStyle/>
                    <a:p>
                      <a:r>
                        <a:rPr lang="en-CA" sz="4000" b="1" dirty="0" smtClean="0"/>
                        <a:t>Il a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Vous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avez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Ils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sont</a:t>
                      </a:r>
                      <a:endParaRPr lang="en-CA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4000" b="1" dirty="0" err="1" smtClean="0"/>
                        <a:t>Ils</a:t>
                      </a:r>
                      <a:r>
                        <a:rPr lang="en-CA" sz="4000" b="1" dirty="0" smtClean="0"/>
                        <a:t> </a:t>
                      </a:r>
                      <a:r>
                        <a:rPr lang="en-CA" sz="4000" b="1" dirty="0" err="1" smtClean="0"/>
                        <a:t>ont</a:t>
                      </a:r>
                      <a:endParaRPr lang="en-CA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Avoir and Etre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 and Etre</dc:title>
  <dc:creator>Rebecca Innis</dc:creator>
  <cp:lastModifiedBy>Rebecca Innis</cp:lastModifiedBy>
  <cp:revision>2</cp:revision>
  <dcterms:created xsi:type="dcterms:W3CDTF">2015-11-30T07:22:32Z</dcterms:created>
  <dcterms:modified xsi:type="dcterms:W3CDTF">2015-11-30T20:12:22Z</dcterms:modified>
</cp:coreProperties>
</file>