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8" autoAdjust="0"/>
    <p:restoredTop sz="94660"/>
  </p:normalViewPr>
  <p:slideViewPr>
    <p:cSldViewPr snapToGrid="0">
      <p:cViewPr varScale="1">
        <p:scale>
          <a:sx n="59" d="100"/>
          <a:sy n="59" d="100"/>
        </p:scale>
        <p:origin x="55" y="6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power%20point\vetements%20fem\incorrect.p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w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/>
              <a:t>Vêtements</a:t>
            </a:r>
            <a:r>
              <a:rPr lang="en-CA" dirty="0"/>
              <a:t> </a:t>
            </a:r>
            <a:r>
              <a:rPr lang="en-CA" dirty="0" err="1"/>
              <a:t>Français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/>
              <a:t>Avoir</a:t>
            </a:r>
            <a:r>
              <a:rPr lang="en-CA" sz="3200" dirty="0" smtClean="0"/>
              <a:t>-to have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6460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368" y="399797"/>
            <a:ext cx="8596668" cy="1320800"/>
          </a:xfrm>
        </p:spPr>
        <p:txBody>
          <a:bodyPr/>
          <a:lstStyle/>
          <a:p>
            <a:r>
              <a:rPr lang="en-CA" b="1" dirty="0" err="1"/>
              <a:t>Qu’est-ce</a:t>
            </a:r>
            <a:r>
              <a:rPr lang="en-CA" b="1" dirty="0"/>
              <a:t> </a:t>
            </a:r>
            <a:r>
              <a:rPr lang="en-CA" b="1" dirty="0" err="1" smtClean="0"/>
              <a:t>qu’ils</a:t>
            </a:r>
            <a:r>
              <a:rPr lang="en-CA" b="1" dirty="0" smtClean="0"/>
              <a:t>/</a:t>
            </a:r>
            <a:r>
              <a:rPr lang="en-CA" b="1" dirty="0" err="1" smtClean="0"/>
              <a:t>elles</a:t>
            </a:r>
            <a:r>
              <a:rPr lang="en-CA" b="1" dirty="0" smtClean="0"/>
              <a:t> </a:t>
            </a:r>
            <a:r>
              <a:rPr lang="en-CA" b="1" dirty="0" err="1"/>
              <a:t>ont</a:t>
            </a:r>
            <a:r>
              <a:rPr lang="en-CA" b="1" dirty="0"/>
              <a:t>?</a:t>
            </a:r>
            <a:r>
              <a:rPr lang="en-CA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86" y="2767806"/>
            <a:ext cx="4166616" cy="2667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207639"/>
            <a:ext cx="2021754" cy="2948391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041" y="2077339"/>
            <a:ext cx="1130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640" y="1798938"/>
            <a:ext cx="147161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escription: j01134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253" y="3779247"/>
            <a:ext cx="1019175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368" y="1230923"/>
            <a:ext cx="5459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err="1" smtClean="0"/>
              <a:t>Elles</a:t>
            </a:r>
            <a:r>
              <a:rPr lang="en-CA" sz="2800" dirty="0" smtClean="0"/>
              <a:t> </a:t>
            </a:r>
            <a:r>
              <a:rPr lang="en-CA" sz="2800" dirty="0" err="1" smtClean="0"/>
              <a:t>ont</a:t>
            </a:r>
            <a:r>
              <a:rPr lang="en-CA" sz="2800" dirty="0" smtClean="0"/>
              <a:t> </a:t>
            </a:r>
            <a:r>
              <a:rPr lang="en-CA" sz="2800" dirty="0" err="1" smtClean="0"/>
              <a:t>une</a:t>
            </a:r>
            <a:r>
              <a:rPr lang="en-CA" sz="2800" dirty="0" smtClean="0"/>
              <a:t> </a:t>
            </a:r>
            <a:r>
              <a:rPr lang="fr-FR" sz="2800" dirty="0" smtClean="0"/>
              <a:t>écharpe vert, un sac brun et un portable gris.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8219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Translate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022651"/>
              </p:ext>
            </p:extLst>
          </p:nvPr>
        </p:nvGraphicFramePr>
        <p:xfrm>
          <a:off x="677690" y="1270000"/>
          <a:ext cx="8596312" cy="538202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98156"/>
                <a:gridCol w="4298156"/>
              </a:tblGrid>
              <a:tr h="651295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English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dirty="0" err="1" smtClean="0"/>
                        <a:t>Français</a:t>
                      </a:r>
                      <a:endParaRPr lang="en-CA" sz="2400" dirty="0"/>
                    </a:p>
                  </a:txBody>
                  <a:tcPr/>
                </a:tc>
              </a:tr>
              <a:tr h="651295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I have a blue jacket.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  <a:tr h="651295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You have a green swim suit.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51295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We have brown shoes.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51295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They (f) have pink flip flops.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51295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She has a</a:t>
                      </a:r>
                      <a:r>
                        <a:rPr lang="en-CA" sz="2400" b="1" baseline="0" dirty="0" smtClean="0"/>
                        <a:t> blue bag.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51295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He has a brown</a:t>
                      </a:r>
                      <a:r>
                        <a:rPr lang="en-CA" sz="2400" b="1" baseline="0" dirty="0" smtClean="0"/>
                        <a:t> wallet.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651295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You (p) have blank</a:t>
                      </a:r>
                      <a:r>
                        <a:rPr lang="en-CA" sz="2400" b="1" baseline="0" dirty="0" smtClean="0"/>
                        <a:t> and white scarves. 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79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Translate: 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725721"/>
              </p:ext>
            </p:extLst>
          </p:nvPr>
        </p:nvGraphicFramePr>
        <p:xfrm>
          <a:off x="677863" y="1276710"/>
          <a:ext cx="8596312" cy="486702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298156"/>
                <a:gridCol w="4298156"/>
              </a:tblGrid>
              <a:tr h="799381"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English</a:t>
                      </a:r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err="1" smtClean="0"/>
                        <a:t>Français</a:t>
                      </a:r>
                      <a:endParaRPr lang="en-CA" sz="2400" b="1" dirty="0"/>
                    </a:p>
                  </a:txBody>
                  <a:tcPr/>
                </a:tc>
              </a:tr>
              <a:tr h="799381">
                <a:tc>
                  <a:txBody>
                    <a:bodyPr/>
                    <a:lstStyle/>
                    <a:p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Nous</a:t>
                      </a:r>
                      <a:r>
                        <a:rPr lang="en-CA" sz="2400" b="1" baseline="0" dirty="0" smtClean="0"/>
                        <a:t> </a:t>
                      </a:r>
                      <a:r>
                        <a:rPr lang="en-CA" sz="2400" b="1" baseline="0" dirty="0" err="1" smtClean="0"/>
                        <a:t>avons</a:t>
                      </a:r>
                      <a:r>
                        <a:rPr lang="en-CA" sz="2400" b="1" baseline="0" dirty="0" smtClean="0"/>
                        <a:t> des </a:t>
                      </a:r>
                      <a:r>
                        <a:rPr lang="en-CA" sz="2400" b="1" baseline="0" dirty="0" err="1" smtClean="0"/>
                        <a:t>ceintures</a:t>
                      </a:r>
                      <a:r>
                        <a:rPr lang="en-CA" sz="2400" b="1" baseline="0" dirty="0" smtClean="0"/>
                        <a:t> </a:t>
                      </a:r>
                      <a:r>
                        <a:rPr lang="en-CA" sz="2400" b="1" baseline="0" dirty="0" err="1" smtClean="0"/>
                        <a:t>noires</a:t>
                      </a:r>
                      <a:r>
                        <a:rPr lang="en-CA" sz="2400" b="1" baseline="0" dirty="0" smtClean="0"/>
                        <a:t>.</a:t>
                      </a:r>
                      <a:endParaRPr lang="en-CA" sz="2400" b="1" dirty="0"/>
                    </a:p>
                  </a:txBody>
                  <a:tcPr/>
                </a:tc>
              </a:tr>
              <a:tr h="799381">
                <a:tc>
                  <a:txBody>
                    <a:bodyPr/>
                    <a:lstStyle/>
                    <a:p>
                      <a:endParaRPr lang="en-C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err="1" smtClean="0"/>
                        <a:t>J’ai</a:t>
                      </a:r>
                      <a:r>
                        <a:rPr lang="en-CA" sz="2400" b="1" dirty="0" smtClean="0"/>
                        <a:t> un bracelet </a:t>
                      </a:r>
                      <a:r>
                        <a:rPr lang="en-CA" sz="2400" b="1" dirty="0" err="1" smtClean="0"/>
                        <a:t>jaune</a:t>
                      </a:r>
                      <a:r>
                        <a:rPr lang="en-CA" sz="2400" b="1" baseline="0" dirty="0" smtClean="0"/>
                        <a:t> et rose.</a:t>
                      </a:r>
                      <a:endParaRPr lang="en-CA" sz="2400" b="1" dirty="0"/>
                    </a:p>
                  </a:txBody>
                  <a:tcPr/>
                </a:tc>
              </a:tr>
              <a:tr h="799381">
                <a:tc>
                  <a:txBody>
                    <a:bodyPr/>
                    <a:lstStyle/>
                    <a:p>
                      <a:endParaRPr lang="en-C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err="1" smtClean="0"/>
                        <a:t>Tu</a:t>
                      </a:r>
                      <a:r>
                        <a:rPr lang="en-CA" sz="2400" b="1" dirty="0" smtClean="0"/>
                        <a:t> as un pull vert et rouge. </a:t>
                      </a:r>
                      <a:endParaRPr lang="en-CA" sz="2400" b="1" dirty="0"/>
                    </a:p>
                  </a:txBody>
                  <a:tcPr/>
                </a:tc>
              </a:tr>
              <a:tr h="799381">
                <a:tc>
                  <a:txBody>
                    <a:bodyPr/>
                    <a:lstStyle/>
                    <a:p>
                      <a:endParaRPr lang="en-C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smtClean="0"/>
                        <a:t>Elle </a:t>
                      </a:r>
                      <a:r>
                        <a:rPr lang="en-CA" sz="2400" b="1" smtClean="0"/>
                        <a:t>a des</a:t>
                      </a:r>
                      <a:r>
                        <a:rPr lang="en-CA" sz="2400" b="1" baseline="0" smtClean="0"/>
                        <a:t> jeans bleus.</a:t>
                      </a:r>
                      <a:endParaRPr lang="en-CA" sz="2400" b="1" dirty="0"/>
                    </a:p>
                  </a:txBody>
                  <a:tcPr/>
                </a:tc>
              </a:tr>
              <a:tr h="799381">
                <a:tc>
                  <a:txBody>
                    <a:bodyPr/>
                    <a:lstStyle/>
                    <a:p>
                      <a:endParaRPr lang="en-CA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400" b="1" dirty="0" err="1" smtClean="0"/>
                        <a:t>Vous</a:t>
                      </a:r>
                      <a:r>
                        <a:rPr lang="en-CA" sz="2400" b="1" dirty="0" smtClean="0"/>
                        <a:t> </a:t>
                      </a:r>
                      <a:r>
                        <a:rPr lang="en-CA" sz="2400" b="1" dirty="0" err="1" smtClean="0"/>
                        <a:t>avez</a:t>
                      </a:r>
                      <a:r>
                        <a:rPr lang="en-CA" sz="2400" b="1" dirty="0" smtClean="0"/>
                        <a:t> des </a:t>
                      </a:r>
                      <a:r>
                        <a:rPr lang="en-CA" sz="2400" b="1" dirty="0" err="1" smtClean="0"/>
                        <a:t>chaussettes</a:t>
                      </a:r>
                      <a:r>
                        <a:rPr lang="en-CA" sz="2400" b="1" dirty="0" smtClean="0"/>
                        <a:t> </a:t>
                      </a:r>
                      <a:r>
                        <a:rPr lang="en-CA" sz="2400" b="1" dirty="0" err="1" smtClean="0"/>
                        <a:t>brunes</a:t>
                      </a:r>
                      <a:r>
                        <a:rPr lang="en-CA" sz="2400" b="1" dirty="0" smtClean="0"/>
                        <a:t>. </a:t>
                      </a:r>
                      <a:endParaRPr lang="en-CA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22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Upcoming…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Play go fish… </a:t>
            </a:r>
          </a:p>
          <a:p>
            <a:pPr lvl="1"/>
            <a:r>
              <a:rPr lang="en-CA" dirty="0" smtClean="0"/>
              <a:t>Start with do you have_________</a:t>
            </a:r>
          </a:p>
          <a:p>
            <a:pPr lvl="1"/>
            <a:r>
              <a:rPr lang="en-CA" dirty="0" err="1" smtClean="0"/>
              <a:t>Swith</a:t>
            </a:r>
            <a:r>
              <a:rPr lang="en-CA" dirty="0" smtClean="0"/>
              <a:t> to does he/she/they/we </a:t>
            </a:r>
            <a:r>
              <a:rPr lang="en-CA" dirty="0" err="1" smtClean="0"/>
              <a:t>ect</a:t>
            </a:r>
            <a:r>
              <a:rPr lang="en-CA" dirty="0" smtClean="0"/>
              <a:t> have_______</a:t>
            </a:r>
          </a:p>
          <a:p>
            <a:pPr lvl="1"/>
            <a:r>
              <a:rPr lang="en-CA" dirty="0" smtClean="0"/>
              <a:t>*try writing the questions and answers on whiteboard as you play for 1</a:t>
            </a:r>
            <a:r>
              <a:rPr lang="en-CA" baseline="30000" dirty="0" smtClean="0"/>
              <a:t>st</a:t>
            </a:r>
            <a:r>
              <a:rPr lang="en-CA" dirty="0" smtClean="0"/>
              <a:t> round.</a:t>
            </a:r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r>
              <a:rPr lang="en-CA" dirty="0" smtClean="0"/>
              <a:t>Play guess who</a:t>
            </a:r>
          </a:p>
          <a:p>
            <a:pPr marL="457200" lvl="1" indent="0">
              <a:buNone/>
            </a:pPr>
            <a:r>
              <a:rPr lang="en-CA" dirty="0" smtClean="0"/>
              <a:t>Review vocab for descriptions</a:t>
            </a:r>
          </a:p>
          <a:p>
            <a:pPr marL="457200" lvl="1" indent="0">
              <a:buNone/>
            </a:pPr>
            <a:r>
              <a:rPr lang="en-CA" dirty="0" smtClean="0"/>
              <a:t>Write simple sentences about a person in a picture- put missing vocab on word wall</a:t>
            </a:r>
          </a:p>
          <a:p>
            <a:pPr marL="457200" lvl="1" indent="0">
              <a:buNone/>
            </a:pPr>
            <a:r>
              <a:rPr lang="en-CA" dirty="0" smtClean="0"/>
              <a:t>Fashion show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describe what he/she is wearing.  Have people respond why they like or dislike outfit</a:t>
            </a:r>
          </a:p>
        </p:txBody>
      </p:sp>
    </p:spTree>
    <p:extLst>
      <p:ext uri="{BB962C8B-B14F-4D97-AF65-F5344CB8AC3E}">
        <p14:creationId xmlns:p14="http://schemas.microsoft.com/office/powerpoint/2010/main" val="249926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Avoir</a:t>
            </a:r>
            <a:r>
              <a:rPr lang="en-CA" dirty="0" smtClean="0"/>
              <a:t>-to have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396899"/>
              </p:ext>
            </p:extLst>
          </p:nvPr>
        </p:nvGraphicFramePr>
        <p:xfrm>
          <a:off x="677861" y="1526457"/>
          <a:ext cx="8856970" cy="446876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428485"/>
                <a:gridCol w="4428485"/>
              </a:tblGrid>
              <a:tr h="65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 dirty="0">
                          <a:effectLst/>
                        </a:rPr>
                        <a:t>Je (I)</a:t>
                      </a: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Tu</a:t>
                      </a:r>
                      <a:r>
                        <a:rPr lang="en-CA" sz="2800" b="1" dirty="0">
                          <a:effectLst/>
                        </a:rPr>
                        <a:t> (You)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Il/Elle (He/She)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4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 b="1" dirty="0">
                          <a:effectLst/>
                        </a:rPr>
                        <a:t>Nous (We)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Vous</a:t>
                      </a:r>
                      <a:r>
                        <a:rPr lang="en-CA" sz="2800" b="1" dirty="0">
                          <a:effectLst/>
                        </a:rPr>
                        <a:t> </a:t>
                      </a:r>
                      <a:br>
                        <a:rPr lang="en-CA" sz="2800" b="1" dirty="0">
                          <a:effectLst/>
                        </a:rPr>
                      </a:br>
                      <a:r>
                        <a:rPr lang="en-CA" sz="2800" b="1" dirty="0">
                          <a:effectLst/>
                        </a:rPr>
                        <a:t>(You p)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800" b="1" dirty="0" err="1">
                          <a:effectLst/>
                        </a:rPr>
                        <a:t>Ils</a:t>
                      </a:r>
                      <a:r>
                        <a:rPr lang="en-CA" sz="2800" b="1" dirty="0">
                          <a:effectLst/>
                        </a:rPr>
                        <a:t>/</a:t>
                      </a:r>
                      <a:r>
                        <a:rPr lang="en-CA" sz="2800" b="1" dirty="0" err="1">
                          <a:effectLst/>
                        </a:rPr>
                        <a:t>Elles</a:t>
                      </a:r>
                      <a:r>
                        <a:rPr lang="en-CA" sz="2800" b="1" dirty="0">
                          <a:effectLst/>
                        </a:rPr>
                        <a:t> (They)</a:t>
                      </a:r>
                      <a:endParaRPr lang="en-CA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13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88" y="511175"/>
            <a:ext cx="8596668" cy="1320800"/>
          </a:xfrm>
        </p:spPr>
        <p:txBody>
          <a:bodyPr/>
          <a:lstStyle/>
          <a:p>
            <a:r>
              <a:rPr lang="en-CA" dirty="0" smtClean="0"/>
              <a:t>Colours Review</a:t>
            </a:r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475080"/>
              </p:ext>
            </p:extLst>
          </p:nvPr>
        </p:nvGraphicFramePr>
        <p:xfrm>
          <a:off x="508000" y="1244600"/>
          <a:ext cx="9132252" cy="5278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574"/>
                <a:gridCol w="2282574"/>
                <a:gridCol w="2283552"/>
                <a:gridCol w="2283552"/>
              </a:tblGrid>
              <a:tr h="458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English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French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English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French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Black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solidFill>
                            <a:schemeClr val="bg1"/>
                          </a:solidFill>
                          <a:effectLst/>
                        </a:rPr>
                        <a:t>Pink</a:t>
                      </a:r>
                      <a:endParaRPr lang="en-CA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Blue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solidFill>
                            <a:schemeClr val="bg1"/>
                          </a:solidFill>
                          <a:effectLst/>
                        </a:rPr>
                        <a:t>Purple</a:t>
                      </a:r>
                      <a:endParaRPr lang="en-CA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Brown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solidFill>
                            <a:schemeClr val="bg1"/>
                          </a:solidFill>
                          <a:effectLst/>
                        </a:rPr>
                        <a:t>Red</a:t>
                      </a:r>
                      <a:endParaRPr lang="en-CA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Green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1">
                          <a:solidFill>
                            <a:schemeClr val="bg1"/>
                          </a:solidFill>
                          <a:effectLst/>
                        </a:rPr>
                        <a:t>Yellow</a:t>
                      </a:r>
                      <a:endParaRPr lang="en-CA" sz="24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Grey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b="1" dirty="0">
                          <a:solidFill>
                            <a:schemeClr val="bg1"/>
                          </a:solidFill>
                          <a:effectLst/>
                        </a:rPr>
                        <a:t>White</a:t>
                      </a:r>
                      <a:endParaRPr lang="en-CA" sz="2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7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Orange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>
                          <a:effectLst/>
                        </a:rPr>
                        <a:t> 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2400" dirty="0">
                          <a:effectLst/>
                        </a:rPr>
                        <a:t> 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0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Sentences to know:</a:t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71600"/>
            <a:ext cx="8596668" cy="5059679"/>
          </a:xfrm>
        </p:spPr>
        <p:txBody>
          <a:bodyPr>
            <a:noAutofit/>
          </a:bodyPr>
          <a:lstStyle/>
          <a:p>
            <a:pPr lvl="0"/>
            <a:r>
              <a:rPr lang="en-CA" sz="2400" dirty="0"/>
              <a:t>Q: </a:t>
            </a:r>
            <a:r>
              <a:rPr lang="en-CA" sz="2400" b="1" dirty="0" err="1"/>
              <a:t>Qu’est-ce</a:t>
            </a:r>
            <a:r>
              <a:rPr lang="en-CA" sz="2400" b="1" dirty="0"/>
              <a:t> que </a:t>
            </a:r>
            <a:r>
              <a:rPr lang="en-CA" sz="2400" b="1" dirty="0" err="1"/>
              <a:t>tu</a:t>
            </a:r>
            <a:r>
              <a:rPr lang="en-CA" sz="2400" b="1" dirty="0"/>
              <a:t> as?</a:t>
            </a:r>
            <a:r>
              <a:rPr lang="en-CA" sz="2400" dirty="0"/>
              <a:t> (What do you have?)</a:t>
            </a:r>
          </a:p>
          <a:p>
            <a:r>
              <a:rPr lang="en-CA" sz="2400" dirty="0"/>
              <a:t>Q: </a:t>
            </a:r>
            <a:r>
              <a:rPr lang="en-CA" sz="2400" b="1" dirty="0" err="1"/>
              <a:t>Qu’est-ce</a:t>
            </a:r>
            <a:r>
              <a:rPr lang="en-CA" sz="2400" b="1" dirty="0"/>
              <a:t> </a:t>
            </a:r>
            <a:r>
              <a:rPr lang="en-CA" sz="2400" b="1" dirty="0" err="1"/>
              <a:t>qu’il</a:t>
            </a:r>
            <a:r>
              <a:rPr lang="en-CA" sz="2400" b="1" dirty="0"/>
              <a:t>/</a:t>
            </a:r>
            <a:r>
              <a:rPr lang="en-CA" sz="2400" b="1" dirty="0" err="1"/>
              <a:t>elle</a:t>
            </a:r>
            <a:r>
              <a:rPr lang="en-CA" sz="2400" b="1" dirty="0"/>
              <a:t>/ a?</a:t>
            </a:r>
            <a:r>
              <a:rPr lang="en-CA" sz="2400" dirty="0"/>
              <a:t> (What does he/she have?)</a:t>
            </a:r>
          </a:p>
          <a:p>
            <a:r>
              <a:rPr lang="en-CA" sz="2400" dirty="0"/>
              <a:t>Q: </a:t>
            </a:r>
            <a:r>
              <a:rPr lang="en-CA" sz="2400" b="1" dirty="0" err="1"/>
              <a:t>Qu’est-ce</a:t>
            </a:r>
            <a:r>
              <a:rPr lang="en-CA" sz="2400" b="1" dirty="0"/>
              <a:t> que nous </a:t>
            </a:r>
            <a:r>
              <a:rPr lang="en-CA" sz="2400" b="1" dirty="0" err="1"/>
              <a:t>avons</a:t>
            </a:r>
            <a:r>
              <a:rPr lang="en-CA" sz="2400" b="1" dirty="0"/>
              <a:t>?</a:t>
            </a:r>
            <a:r>
              <a:rPr lang="en-CA" sz="2400" dirty="0"/>
              <a:t> (What do we have?)</a:t>
            </a:r>
          </a:p>
          <a:p>
            <a:r>
              <a:rPr lang="en-CA" sz="2400" dirty="0"/>
              <a:t>Q: </a:t>
            </a:r>
            <a:r>
              <a:rPr lang="en-CA" sz="2400" b="1" dirty="0" err="1"/>
              <a:t>Qu’est-ce</a:t>
            </a:r>
            <a:r>
              <a:rPr lang="en-CA" sz="2400" b="1" dirty="0"/>
              <a:t> </a:t>
            </a:r>
            <a:r>
              <a:rPr lang="en-CA" sz="2400" b="1" dirty="0" err="1" smtClean="0"/>
              <a:t>qu’ils</a:t>
            </a:r>
            <a:r>
              <a:rPr lang="en-CA" sz="2400" b="1" dirty="0" smtClean="0"/>
              <a:t>/</a:t>
            </a:r>
            <a:r>
              <a:rPr lang="en-CA" sz="2400" b="1" dirty="0" err="1" smtClean="0"/>
              <a:t>elles</a:t>
            </a:r>
            <a:r>
              <a:rPr lang="en-CA" sz="2400" b="1" dirty="0" smtClean="0"/>
              <a:t> </a:t>
            </a:r>
            <a:r>
              <a:rPr lang="en-CA" sz="2400" b="1" dirty="0" err="1"/>
              <a:t>ont</a:t>
            </a:r>
            <a:r>
              <a:rPr lang="en-CA" sz="2400" b="1" dirty="0"/>
              <a:t>?</a:t>
            </a:r>
            <a:r>
              <a:rPr lang="en-CA" sz="2400" dirty="0"/>
              <a:t> (What do they have?)</a:t>
            </a:r>
          </a:p>
          <a:p>
            <a:r>
              <a:rPr lang="en-CA" sz="2400" dirty="0"/>
              <a:t>A: </a:t>
            </a:r>
          </a:p>
          <a:p>
            <a:endParaRPr lang="en-CA" sz="2400" dirty="0" smtClean="0"/>
          </a:p>
          <a:p>
            <a:pPr lvl="0"/>
            <a:r>
              <a:rPr lang="en-CA" sz="2400" dirty="0" smtClean="0"/>
              <a:t>Q</a:t>
            </a:r>
            <a:r>
              <a:rPr lang="en-CA" sz="2400" dirty="0"/>
              <a:t>:</a:t>
            </a:r>
            <a:r>
              <a:rPr lang="en-CA" sz="2400" b="1" dirty="0"/>
              <a:t> </a:t>
            </a:r>
            <a:r>
              <a:rPr lang="en-CA" sz="2400" b="1" u="sng" dirty="0"/>
              <a:t>Est-</a:t>
            </a:r>
            <a:r>
              <a:rPr lang="en-CA" sz="2400" b="1" u="sng" dirty="0" err="1"/>
              <a:t>ce</a:t>
            </a:r>
            <a:r>
              <a:rPr lang="en-CA" sz="2400" b="1" u="sng" dirty="0"/>
              <a:t> que </a:t>
            </a:r>
            <a:r>
              <a:rPr lang="en-CA" sz="2400" b="1" dirty="0" err="1"/>
              <a:t>tu</a:t>
            </a:r>
            <a:r>
              <a:rPr lang="en-CA" sz="2400" b="1" dirty="0"/>
              <a:t> as ____________.</a:t>
            </a:r>
            <a:r>
              <a:rPr lang="en-CA" sz="2400" dirty="0"/>
              <a:t> (Do you have…)</a:t>
            </a:r>
          </a:p>
          <a:p>
            <a:r>
              <a:rPr lang="en-CA" sz="2400" dirty="0"/>
              <a:t>A: </a:t>
            </a:r>
            <a:r>
              <a:rPr lang="en-CA" sz="2400" b="1" dirty="0" err="1"/>
              <a:t>Oui</a:t>
            </a:r>
            <a:r>
              <a:rPr lang="en-CA" sz="2400" b="1" dirty="0"/>
              <a:t>, </a:t>
            </a:r>
            <a:r>
              <a:rPr lang="en-CA" sz="2400" b="1" dirty="0" err="1"/>
              <a:t>j’ai</a:t>
            </a:r>
            <a:r>
              <a:rPr lang="en-CA" sz="2400" b="1" dirty="0"/>
              <a:t> _______________.</a:t>
            </a:r>
            <a:r>
              <a:rPr lang="en-CA" sz="2400" dirty="0"/>
              <a:t> (Yes, I have…)</a:t>
            </a:r>
          </a:p>
          <a:p>
            <a:r>
              <a:rPr lang="en-CA" sz="2400" dirty="0"/>
              <a:t>A: </a:t>
            </a:r>
            <a:r>
              <a:rPr lang="en-CA" sz="2400" b="1" dirty="0"/>
              <a:t>Non, je ne </a:t>
            </a:r>
            <a:r>
              <a:rPr lang="en-CA" sz="2400" b="1" dirty="0" err="1"/>
              <a:t>ai</a:t>
            </a:r>
            <a:r>
              <a:rPr lang="en-CA" sz="2400" b="1" dirty="0"/>
              <a:t> pas_________. </a:t>
            </a:r>
            <a:r>
              <a:rPr lang="en-CA" sz="2400" dirty="0"/>
              <a:t>(No, I do not have…)</a:t>
            </a:r>
          </a:p>
          <a:p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426369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48928"/>
            <a:ext cx="8628898" cy="1281471"/>
          </a:xfrm>
        </p:spPr>
        <p:txBody>
          <a:bodyPr/>
          <a:lstStyle/>
          <a:p>
            <a:r>
              <a:rPr lang="en-CA" b="1" dirty="0" err="1"/>
              <a:t>Qu’est-ce</a:t>
            </a:r>
            <a:r>
              <a:rPr lang="en-CA" b="1" dirty="0"/>
              <a:t> que </a:t>
            </a:r>
            <a:r>
              <a:rPr lang="en-CA" b="1" dirty="0" err="1"/>
              <a:t>tu</a:t>
            </a:r>
            <a:r>
              <a:rPr lang="en-CA" b="1" dirty="0"/>
              <a:t> as?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7" y="2211542"/>
            <a:ext cx="3729134" cy="3779528"/>
          </a:xfrm>
        </p:spPr>
      </p:pic>
      <p:pic>
        <p:nvPicPr>
          <p:cNvPr id="7" name="Picture 11" descr="HH01413_">
            <a:hlinkClick r:id="rId3" action="ppaction://hlinkpres?slideindex=1&amp;slidetitle=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86" y="979973"/>
            <a:ext cx="2232094" cy="25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j028398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909" y="4257359"/>
            <a:ext cx="11525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24119" y="1058830"/>
            <a:ext cx="333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err="1" smtClean="0"/>
              <a:t>J’ai</a:t>
            </a:r>
            <a:r>
              <a:rPr lang="en-CA" sz="2400" dirty="0" smtClean="0"/>
              <a:t> </a:t>
            </a:r>
            <a:r>
              <a:rPr lang="en-CA" sz="2400" dirty="0" err="1" smtClean="0"/>
              <a:t>une</a:t>
            </a:r>
            <a:r>
              <a:rPr lang="en-CA" sz="2400" dirty="0" smtClean="0"/>
              <a:t> </a:t>
            </a:r>
            <a:r>
              <a:rPr lang="en-CA" sz="2400" dirty="0" err="1" smtClean="0"/>
              <a:t>veste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951894" y="3426362"/>
            <a:ext cx="188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/>
              <a:t>J’ai</a:t>
            </a:r>
            <a:r>
              <a:rPr lang="en-CA" sz="2400" b="1" dirty="0" smtClean="0"/>
              <a:t> des </a:t>
            </a:r>
            <a:r>
              <a:rPr lang="en-CA" sz="2400" b="1" dirty="0" err="1" smtClean="0"/>
              <a:t>chaussures</a:t>
            </a:r>
            <a:r>
              <a:rPr lang="en-CA" sz="2400" b="1" dirty="0" smtClean="0"/>
              <a:t>. 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0738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245" y="304800"/>
            <a:ext cx="8596668" cy="1320800"/>
          </a:xfrm>
        </p:spPr>
        <p:txBody>
          <a:bodyPr/>
          <a:lstStyle/>
          <a:p>
            <a:r>
              <a:rPr lang="en-CA" b="1" dirty="0" err="1"/>
              <a:t>Qu’est-ce</a:t>
            </a:r>
            <a:r>
              <a:rPr lang="en-CA" b="1" dirty="0"/>
              <a:t> que </a:t>
            </a:r>
            <a:r>
              <a:rPr lang="en-CA" b="1" dirty="0" err="1"/>
              <a:t>tu</a:t>
            </a:r>
            <a:r>
              <a:rPr lang="en-CA" b="1" dirty="0"/>
              <a:t> as?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7" y="2211542"/>
            <a:ext cx="3729134" cy="3779528"/>
          </a:xfr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770" y="708425"/>
            <a:ext cx="2823814" cy="282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Screen shot 2012-05-21 at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151" y="4860770"/>
            <a:ext cx="145256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Description: HH01386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17" y="3987007"/>
            <a:ext cx="92392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9445" y="549701"/>
            <a:ext cx="252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/>
              <a:t>J’ai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une</a:t>
            </a:r>
            <a:r>
              <a:rPr lang="en-CA" sz="2400" b="1" dirty="0" smtClean="0"/>
              <a:t> chemise </a:t>
            </a:r>
            <a:r>
              <a:rPr lang="en-CA" sz="2400" b="1" dirty="0" smtClean="0"/>
              <a:t>noire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7359445" y="3628103"/>
            <a:ext cx="3367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/>
              <a:t>J’ai</a:t>
            </a:r>
            <a:r>
              <a:rPr lang="en-CA" sz="2400" b="1" dirty="0" smtClean="0"/>
              <a:t> des </a:t>
            </a:r>
            <a:r>
              <a:rPr lang="en-CA" sz="2400" b="1" dirty="0" err="1" smtClean="0"/>
              <a:t>chaussettes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brunes</a:t>
            </a:r>
            <a:r>
              <a:rPr lang="en-CA" sz="2400" b="1" dirty="0" smtClean="0"/>
              <a:t>, rouges et </a:t>
            </a:r>
            <a:r>
              <a:rPr lang="en-CA" sz="2400" b="1" dirty="0" err="1" smtClean="0"/>
              <a:t>jaunes</a:t>
            </a:r>
            <a:r>
              <a:rPr lang="en-CA" sz="2400" b="1" dirty="0" smtClean="0"/>
              <a:t>. </a:t>
            </a:r>
            <a:endParaRPr lang="en-CA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56355" y="5346290"/>
            <a:ext cx="241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/>
              <a:t>J’ai</a:t>
            </a:r>
            <a:r>
              <a:rPr lang="en-CA" sz="2400" b="1" dirty="0" smtClean="0"/>
              <a:t> un short bleu. 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19235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Qu’est-ce</a:t>
            </a:r>
            <a:r>
              <a:rPr lang="en-CA" b="1" dirty="0"/>
              <a:t> </a:t>
            </a:r>
            <a:r>
              <a:rPr lang="en-CA" b="1" dirty="0" err="1" smtClean="0"/>
              <a:t>qu’elle</a:t>
            </a:r>
            <a:r>
              <a:rPr lang="en-CA" b="1" dirty="0" smtClean="0"/>
              <a:t> </a:t>
            </a:r>
            <a:r>
              <a:rPr lang="en-CA" b="1" dirty="0"/>
              <a:t>a?</a:t>
            </a:r>
            <a:endParaRPr lang="en-C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39" y="3258727"/>
            <a:ext cx="1524000" cy="2438400"/>
          </a:xfrm>
        </p:spPr>
      </p:pic>
      <p:pic>
        <p:nvPicPr>
          <p:cNvPr id="8" name="Picture 4" descr="Description: HH0096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473" y="2453640"/>
            <a:ext cx="1277363" cy="211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72" y="4547949"/>
            <a:ext cx="1445997" cy="1936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5" y="2453641"/>
            <a:ext cx="1653401" cy="209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0473" y="1456398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Elle a des </a:t>
            </a:r>
            <a:r>
              <a:rPr lang="en-CA" sz="2400" dirty="0" err="1" smtClean="0"/>
              <a:t>boucles</a:t>
            </a:r>
            <a:r>
              <a:rPr lang="en-CA" sz="2400" dirty="0" smtClean="0"/>
              <a:t> </a:t>
            </a:r>
            <a:r>
              <a:rPr lang="en-CA" sz="2400" dirty="0" err="1" smtClean="0"/>
              <a:t>d’oreille</a:t>
            </a:r>
            <a:r>
              <a:rPr lang="en-CA" dirty="0" smtClean="0"/>
              <a:t>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79163" y="2592532"/>
            <a:ext cx="341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Elle a </a:t>
            </a:r>
            <a:r>
              <a:rPr lang="en-CA" sz="2400" b="1" dirty="0" err="1" smtClean="0"/>
              <a:t>une</a:t>
            </a:r>
            <a:r>
              <a:rPr lang="en-CA" sz="2400" b="1" dirty="0" smtClean="0"/>
              <a:t> robe </a:t>
            </a:r>
            <a:r>
              <a:rPr lang="en-CA" sz="2400" b="1" dirty="0" err="1" smtClean="0"/>
              <a:t>bleue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14" name="TextBox 13"/>
          <p:cNvSpPr txBox="1"/>
          <p:nvPr/>
        </p:nvSpPr>
        <p:spPr>
          <a:xfrm>
            <a:off x="3879163" y="4797695"/>
            <a:ext cx="282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Elle a un </a:t>
            </a:r>
            <a:r>
              <a:rPr lang="en-CA" sz="2400" b="1" dirty="0" err="1" smtClean="0"/>
              <a:t>manteau</a:t>
            </a:r>
            <a:r>
              <a:rPr lang="en-CA" sz="2400" b="1" dirty="0" smtClean="0"/>
              <a:t> violet.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82410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18" y="201028"/>
            <a:ext cx="8596668" cy="1320800"/>
          </a:xfrm>
        </p:spPr>
        <p:txBody>
          <a:bodyPr/>
          <a:lstStyle/>
          <a:p>
            <a:r>
              <a:rPr lang="en-CA" b="1" dirty="0" err="1"/>
              <a:t>Qu’est-ce</a:t>
            </a:r>
            <a:r>
              <a:rPr lang="en-CA" b="1" dirty="0"/>
              <a:t> </a:t>
            </a:r>
            <a:r>
              <a:rPr lang="en-CA" b="1" dirty="0" err="1" smtClean="0"/>
              <a:t>qu’il</a:t>
            </a:r>
            <a:r>
              <a:rPr lang="en-CA" b="1" dirty="0" smtClean="0"/>
              <a:t> </a:t>
            </a:r>
            <a:r>
              <a:rPr lang="en-CA" b="1" dirty="0"/>
              <a:t>a?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11932"/>
            <a:ext cx="4183062" cy="2778748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628" y="2071841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401" y="4656291"/>
            <a:ext cx="14525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creen shot 2012-05-21 at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761" y="2438247"/>
            <a:ext cx="1035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2439" y="678426"/>
            <a:ext cx="4461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Il a un </a:t>
            </a:r>
            <a:r>
              <a:rPr lang="en-CA" sz="2400" b="1" dirty="0" err="1" smtClean="0"/>
              <a:t>porte</a:t>
            </a:r>
            <a:r>
              <a:rPr lang="en-CA" sz="2400" b="1" dirty="0" smtClean="0"/>
              <a:t> </a:t>
            </a:r>
            <a:r>
              <a:rPr lang="en-CA" sz="2400" b="1" dirty="0" err="1" smtClean="0"/>
              <a:t>monnaie</a:t>
            </a:r>
            <a:r>
              <a:rPr lang="en-CA" sz="2400" b="1" dirty="0" smtClean="0"/>
              <a:t> noir, un</a:t>
            </a:r>
            <a:r>
              <a:rPr lang="fr-FR" sz="2400" b="1" dirty="0" smtClean="0"/>
              <a:t> </a:t>
            </a:r>
            <a:r>
              <a:rPr lang="fr-FR" sz="2400" b="1" dirty="0"/>
              <a:t>survêtement</a:t>
            </a:r>
            <a:r>
              <a:rPr lang="en-CA" sz="2400" b="1" dirty="0" smtClean="0"/>
              <a:t> vert, et un chapeau </a:t>
            </a:r>
            <a:r>
              <a:rPr lang="en-CA" sz="2400" b="1" dirty="0" err="1" smtClean="0"/>
              <a:t>gris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81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err="1"/>
              <a:t>Qu’est-ce</a:t>
            </a:r>
            <a:r>
              <a:rPr lang="en-CA" b="1" dirty="0"/>
              <a:t> que nous </a:t>
            </a:r>
            <a:r>
              <a:rPr lang="en-CA" b="1" dirty="0" err="1"/>
              <a:t>avons</a:t>
            </a:r>
            <a:r>
              <a:rPr lang="en-CA" b="1" dirty="0"/>
              <a:t>?</a:t>
            </a:r>
            <a:endParaRPr lang="en-C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7" y="2532658"/>
            <a:ext cx="4183062" cy="3137296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87" y="4103261"/>
            <a:ext cx="145256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Description: j00866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65" y="2641347"/>
            <a:ext cx="592138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2" t="8072" r="14520" b="13208"/>
          <a:stretch>
            <a:fillRect/>
          </a:stretch>
        </p:blipFill>
        <p:spPr bwMode="auto">
          <a:xfrm>
            <a:off x="7667435" y="1685926"/>
            <a:ext cx="1371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24258" y="1408176"/>
            <a:ext cx="458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Nous </a:t>
            </a:r>
            <a:r>
              <a:rPr lang="en-CA" sz="2400" b="1" dirty="0" err="1" smtClean="0"/>
              <a:t>avons</a:t>
            </a:r>
            <a:r>
              <a:rPr lang="en-CA" sz="2400" b="1" dirty="0" smtClean="0"/>
              <a:t> des </a:t>
            </a:r>
            <a:r>
              <a:rPr lang="en-CA" sz="2400" b="1" dirty="0" err="1" smtClean="0"/>
              <a:t>jupes</a:t>
            </a:r>
            <a:r>
              <a:rPr lang="en-CA" sz="2400" b="1" dirty="0" smtClean="0"/>
              <a:t> violet, des talons </a:t>
            </a:r>
            <a:r>
              <a:rPr lang="en-CA" sz="2400" b="1" dirty="0" err="1" smtClean="0"/>
              <a:t>hauts</a:t>
            </a:r>
            <a:r>
              <a:rPr lang="en-CA" sz="2400" b="1" dirty="0"/>
              <a:t> </a:t>
            </a:r>
            <a:r>
              <a:rPr lang="en-CA" sz="2400" b="1" dirty="0" smtClean="0"/>
              <a:t>roses et des tongs violets.   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103122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</TotalTime>
  <Words>407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</vt:lpstr>
      <vt:lpstr>Vêtements Français</vt:lpstr>
      <vt:lpstr>Avoir-to have</vt:lpstr>
      <vt:lpstr>Colours Review</vt:lpstr>
      <vt:lpstr>Sentences to know: </vt:lpstr>
      <vt:lpstr>Qu’est-ce que tu as?</vt:lpstr>
      <vt:lpstr>Qu’est-ce que tu as?</vt:lpstr>
      <vt:lpstr>Qu’est-ce qu’elle a?</vt:lpstr>
      <vt:lpstr>Qu’est-ce qu’il a?</vt:lpstr>
      <vt:lpstr>Qu’est-ce que nous avons?</vt:lpstr>
      <vt:lpstr>Qu’est-ce qu’ils/elles ont? </vt:lpstr>
      <vt:lpstr>Translate</vt:lpstr>
      <vt:lpstr>Translate: </vt:lpstr>
      <vt:lpstr>Upcoming…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Vêtements Français</dc:title>
  <dc:creator>Rebecca Innis</dc:creator>
  <cp:lastModifiedBy>Rebecca Innis</cp:lastModifiedBy>
  <cp:revision>20</cp:revision>
  <dcterms:created xsi:type="dcterms:W3CDTF">2016-01-31T13:55:00Z</dcterms:created>
  <dcterms:modified xsi:type="dcterms:W3CDTF">2016-02-01T15:10:06Z</dcterms:modified>
</cp:coreProperties>
</file>