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handoutMasterIdLst>
    <p:handoutMasterId r:id="rId11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70" d="100"/>
          <a:sy n="70" d="100"/>
        </p:scale>
        <p:origin x="-118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BB98-751D-47CC-B678-76E7C0C35463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E65AE-AC3E-4CC2-81A8-4014727CE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86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84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66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15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04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06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59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523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86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3F2-2928-4E74-A3D7-6F3CAF0351A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823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28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1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11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0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1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1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37B9-9178-48BB-9541-C16605580CB5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93CCBE-001B-4A6E-A530-DFCE6ED64A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28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D:\power%20point\vetements%20fem\incorrect.ppt" TargetMode="External"/><Relationship Id="rId13" Type="http://schemas.openxmlformats.org/officeDocument/2006/relationships/image" Target="../media/image11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9.wmf"/><Relationship Id="rId5" Type="http://schemas.openxmlformats.org/officeDocument/2006/relationships/image" Target="../media/image4.wmf"/><Relationship Id="rId10" Type="http://schemas.openxmlformats.org/officeDocument/2006/relationships/image" Target="../media/image8.wmf"/><Relationship Id="rId4" Type="http://schemas.openxmlformats.org/officeDocument/2006/relationships/image" Target="../media/image3.wmf"/><Relationship Id="rId9" Type="http://schemas.openxmlformats.org/officeDocument/2006/relationships/image" Target="../media/image7.wmf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emf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Vêtements</a:t>
            </a:r>
            <a:r>
              <a:rPr lang="en-CA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en-CA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0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Porter- To Wear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28008"/>
              </p:ext>
            </p:extLst>
          </p:nvPr>
        </p:nvGraphicFramePr>
        <p:xfrm>
          <a:off x="838197" y="2030403"/>
          <a:ext cx="9875402" cy="456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7701"/>
                <a:gridCol w="4937701"/>
              </a:tblGrid>
              <a:tr h="6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Je (I)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Tu (You)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Il/Elle (He/She)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Nous (We)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Vous </a:t>
                      </a:r>
                      <a:br>
                        <a:rPr lang="en-CA" sz="2800">
                          <a:effectLst/>
                        </a:rPr>
                      </a:br>
                      <a:r>
                        <a:rPr lang="en-CA" sz="2800">
                          <a:effectLst/>
                        </a:rPr>
                        <a:t>(You p)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Ils/Elles (They)</a:t>
                      </a:r>
                      <a:endParaRPr lang="en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16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01007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763588"/>
            <a:ext cx="131127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j0154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908050"/>
            <a:ext cx="115887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j00865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067050"/>
            <a:ext cx="10874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j01134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140076"/>
            <a:ext cx="803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H00802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211514"/>
            <a:ext cx="9858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BD0745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5372101"/>
            <a:ext cx="4905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j0113262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140076"/>
            <a:ext cx="10366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HH01413_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08051"/>
            <a:ext cx="10604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BS00248_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050925"/>
            <a:ext cx="107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j028398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5659439"/>
            <a:ext cx="1152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j03354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443539"/>
            <a:ext cx="11509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j033544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372101"/>
            <a:ext cx="1162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WordArt 28"/>
          <p:cNvSpPr>
            <a:spLocks noChangeArrowheads="1" noChangeShapeType="1" noTextEdit="1"/>
          </p:cNvSpPr>
          <p:nvPr/>
        </p:nvSpPr>
        <p:spPr bwMode="auto">
          <a:xfrm>
            <a:off x="4583113" y="260350"/>
            <a:ext cx="25336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je </a:t>
            </a:r>
            <a:r>
              <a:rPr lang="en-CA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porte</a:t>
            </a:r>
            <a:r>
              <a:rPr lang="en-CA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CA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un/</a:t>
            </a:r>
            <a:r>
              <a:rPr lang="en-CA" sz="36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une</a:t>
            </a:r>
            <a:r>
              <a:rPr lang="en-CA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...</a:t>
            </a:r>
            <a:endParaRPr lang="en-CA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2351088" y="690842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/>
              <a:t>I wear a </a:t>
            </a:r>
            <a:r>
              <a:rPr lang="en-NZ" altLang="en-US" sz="1800" dirty="0" smtClean="0"/>
              <a:t>jacket.</a:t>
            </a:r>
            <a:endParaRPr lang="en-NZ" altLang="en-US" sz="1800" dirty="0"/>
          </a:p>
        </p:txBody>
      </p:sp>
      <p:sp>
        <p:nvSpPr>
          <p:cNvPr id="7183" name="Rectangle 56">
            <a:hlinkClick r:id="" action="ppaction://noaction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351088" y="159571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/>
              <a:t>I wear </a:t>
            </a:r>
            <a:r>
              <a:rPr lang="en-NZ" altLang="en-US" sz="1800" dirty="0" smtClean="0"/>
              <a:t>shorts.</a:t>
            </a:r>
            <a:endParaRPr lang="en-NZ" altLang="en-US" sz="1800" dirty="0"/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2329240" y="265009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/>
              <a:t>I wear a </a:t>
            </a:r>
            <a:r>
              <a:rPr lang="en-NZ" altLang="en-US" sz="1800" dirty="0" smtClean="0"/>
              <a:t>shirt.</a:t>
            </a:r>
            <a:endParaRPr lang="en-NZ" altLang="en-US" sz="1800" dirty="0"/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2316912" y="4285079"/>
            <a:ext cx="1732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/>
              <a:t>I wear a </a:t>
            </a:r>
            <a:r>
              <a:rPr lang="en-NZ" altLang="en-US" sz="1800" dirty="0" smtClean="0"/>
              <a:t>jersey.</a:t>
            </a:r>
            <a:endParaRPr lang="en-NZ" altLang="en-US" sz="1800" dirty="0"/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2316912" y="3492108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/>
              <a:t>I wear a </a:t>
            </a:r>
            <a:r>
              <a:rPr lang="en-NZ" altLang="en-US" sz="1800" dirty="0" smtClean="0"/>
              <a:t>dress.</a:t>
            </a:r>
            <a:endParaRPr lang="en-NZ" altLang="en-US" sz="1800" dirty="0"/>
          </a:p>
        </p:txBody>
      </p:sp>
      <p:sp>
        <p:nvSpPr>
          <p:cNvPr id="10303" name="Rectangle 63">
            <a:hlinkClick r:id="" action="ppaction://noaction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279650" y="5084763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/>
              <a:t>I wear jeans</a:t>
            </a:r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2351088" y="6092826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/>
              <a:t>I wear shoes</a:t>
            </a:r>
          </a:p>
        </p:txBody>
      </p:sp>
      <p:sp>
        <p:nvSpPr>
          <p:cNvPr id="7193" name="WordArt 68"/>
          <p:cNvSpPr>
            <a:spLocks noChangeArrowheads="1" noChangeShapeType="1" noTextEdit="1"/>
          </p:cNvSpPr>
          <p:nvPr/>
        </p:nvSpPr>
        <p:spPr bwMode="auto">
          <a:xfrm>
            <a:off x="3898900" y="127001"/>
            <a:ext cx="45910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Translate </a:t>
            </a:r>
            <a:endParaRPr lang="en-CA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0485 L 0.40278 0.172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83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5 0.01549 L 0.41319 -0.0476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0.00485 L 0.40208 0.12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0485 L 0.40625 0.3195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.00485 L 0.42118 0.1727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4 -0.01596 L 0.42708 -0.80254 " pathEditMode="relative" ptsTypes="AA">
                                      <p:cBhvr>
                                        <p:cTn id="31" dur="1000" fill="hold"/>
                                        <p:tgtEl>
                                          <p:spTgt spid="10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5"/>
                  </p:tgtEl>
                </p:cond>
              </p:nextCondLst>
            </p:seq>
          </p:childTnLst>
        </p:cTn>
      </p:par>
    </p:tnLst>
    <p:bldLst>
      <p:bldP spid="10294" grpId="0"/>
      <p:bldP spid="10297" grpId="0"/>
      <p:bldP spid="10298" grpId="0"/>
      <p:bldP spid="10300" grpId="0"/>
      <p:bldP spid="10303" grpId="0"/>
      <p:bldP spid="103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fr-FR" altLang="en-US" sz="3200" dirty="0" smtClean="0"/>
              <a:t>Translate</a:t>
            </a:r>
            <a:endParaRPr lang="fr-FR" altLang="en-US" sz="3200" dirty="0"/>
          </a:p>
        </p:txBody>
      </p:sp>
      <p:graphicFrame>
        <p:nvGraphicFramePr>
          <p:cNvPr id="13469" name="Group 1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08388902"/>
              </p:ext>
            </p:extLst>
          </p:nvPr>
        </p:nvGraphicFramePr>
        <p:xfrm>
          <a:off x="1992313" y="1412875"/>
          <a:ext cx="8229600" cy="51816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N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chemise.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 pull-over.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robe.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 jogging.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pantalon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des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chaussures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 maillot.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 manteaux.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kumimoji="0" lang="en-NZ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porte</a:t>
                      </a:r>
                      <a:r>
                        <a:rPr kumimoji="0" lang="en-N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des baskets.</a:t>
                      </a:r>
                      <a:endParaRPr kumimoji="0" lang="en-N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ohnny_Depp%20-%201%20-%20Pirates_of_the_Carribean_Dead_Mans_Ch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36838"/>
            <a:ext cx="19954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margesimps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2133600"/>
            <a:ext cx="15462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470" y="1727201"/>
            <a:ext cx="210218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Write one sentence for each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2295251"/>
              </p:ext>
            </p:extLst>
          </p:nvPr>
        </p:nvGraphicFramePr>
        <p:xfrm>
          <a:off x="1992311" y="5516563"/>
          <a:ext cx="8485340" cy="406399"/>
        </p:xfrm>
        <a:graphic>
          <a:graphicData uri="http://schemas.openxmlformats.org/drawingml/2006/table">
            <a:tbl>
              <a:tblPr/>
              <a:tblGrid>
                <a:gridCol w="2121335"/>
                <a:gridCol w="2121335"/>
                <a:gridCol w="2121335"/>
                <a:gridCol w="2121335"/>
              </a:tblGrid>
              <a:tr h="40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Johnny porte…et…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Marge porte…et…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Dave porte…et…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Taylor porte…et…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538" y="2500534"/>
            <a:ext cx="2273300" cy="250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399684"/>
            <a:ext cx="10972800" cy="1143000"/>
          </a:xfrm>
        </p:spPr>
        <p:txBody>
          <a:bodyPr/>
          <a:lstStyle/>
          <a:p>
            <a:r>
              <a:rPr lang="en-CA" dirty="0" err="1" smtClean="0"/>
              <a:t>Tu</a:t>
            </a:r>
            <a:r>
              <a:rPr lang="en-CA" dirty="0" smtClean="0"/>
              <a:t> </a:t>
            </a:r>
            <a:r>
              <a:rPr lang="en-CA" dirty="0" err="1" smtClean="0"/>
              <a:t>portes</a:t>
            </a:r>
            <a:r>
              <a:rPr lang="en-CA" dirty="0" smtClean="0"/>
              <a:t> un/</a:t>
            </a:r>
            <a:r>
              <a:rPr lang="en-CA" dirty="0" err="1" smtClean="0"/>
              <a:t>une</a:t>
            </a:r>
            <a:r>
              <a:rPr lang="en-CA" dirty="0" smtClean="0"/>
              <a:t>…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22" y="2083655"/>
            <a:ext cx="1000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37" y="1872517"/>
            <a:ext cx="1477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36" y="2041219"/>
            <a:ext cx="1477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3703638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Description: j01992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87" y="3703638"/>
            <a:ext cx="5905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Description: HH00968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36" y="3887788"/>
            <a:ext cx="7874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Description: HH01386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17" y="3987007"/>
            <a:ext cx="9239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49" y="5346335"/>
            <a:ext cx="860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Screen shot 2012-05-21 at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" y="5497147"/>
            <a:ext cx="10953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Screen shot 2012-05-21 at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5" y="5500322"/>
            <a:ext cx="14525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Screen shot 2012-05-21 at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36" y="5300297"/>
            <a:ext cx="12144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6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Ils</a:t>
            </a:r>
            <a:r>
              <a:rPr lang="en-CA" dirty="0" smtClean="0"/>
              <a:t>/Elle </a:t>
            </a:r>
            <a:r>
              <a:rPr lang="en-CA" dirty="0" err="1" smtClean="0"/>
              <a:t>porte</a:t>
            </a:r>
            <a:r>
              <a:rPr lang="en-CA" dirty="0" smtClean="0"/>
              <a:t>… et… (bonus… add colours)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3" b="-377"/>
          <a:stretch/>
        </p:blipFill>
        <p:spPr>
          <a:xfrm>
            <a:off x="918186" y="1417638"/>
            <a:ext cx="1473322" cy="348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582409"/>
            <a:ext cx="3173045" cy="33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4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Ils</a:t>
            </a:r>
            <a:r>
              <a:rPr lang="en-CA" dirty="0" smtClean="0"/>
              <a:t>/</a:t>
            </a:r>
            <a:r>
              <a:rPr lang="en-CA" dirty="0" err="1" smtClean="0"/>
              <a:t>Elles</a:t>
            </a:r>
            <a:r>
              <a:rPr lang="en-CA" dirty="0" smtClean="0"/>
              <a:t> portent… et….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0212"/>
            <a:ext cx="3716235" cy="244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04" y="2938584"/>
            <a:ext cx="4288258" cy="24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8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156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Vêtements </vt:lpstr>
      <vt:lpstr>Porter- To Wear</vt:lpstr>
      <vt:lpstr>PowerPoint Presentation</vt:lpstr>
      <vt:lpstr>PowerPoint Presentation</vt:lpstr>
      <vt:lpstr>Translate</vt:lpstr>
      <vt:lpstr>Write one sentence for each</vt:lpstr>
      <vt:lpstr>Tu portes un/une…</vt:lpstr>
      <vt:lpstr>Ils/Elle porte… et… (bonus… add colours)</vt:lpstr>
      <vt:lpstr>Ils/Elles portent… et….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Vêtements</dc:title>
  <dc:creator>Rebecca Innis</dc:creator>
  <cp:lastModifiedBy>Innis, Rebecca</cp:lastModifiedBy>
  <cp:revision>8</cp:revision>
  <cp:lastPrinted>2016-01-04T18:43:32Z</cp:lastPrinted>
  <dcterms:created xsi:type="dcterms:W3CDTF">2016-01-02T19:52:45Z</dcterms:created>
  <dcterms:modified xsi:type="dcterms:W3CDTF">2016-01-05T02:15:22Z</dcterms:modified>
</cp:coreProperties>
</file>