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27A82-E425-4548-9A04-D5E31B3E1A94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07E68-4275-4116-B156-F38B0C793B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49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265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48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539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301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266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4566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1224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686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14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88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934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66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340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287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06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732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28414-5A89-4DA9-947F-E6C36E78C209}" type="datetimeFigureOut">
              <a:rPr lang="en-CA" smtClean="0"/>
              <a:t>04/01/2016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9FE4F81-AF79-4347-A16E-0122E73C0D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44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11" Type="http://schemas.openxmlformats.org/officeDocument/2006/relationships/image" Target="../media/image23.png"/><Relationship Id="rId5" Type="http://schemas.openxmlformats.org/officeDocument/2006/relationships/image" Target="../media/image17.emf"/><Relationship Id="rId10" Type="http://schemas.openxmlformats.org/officeDocument/2006/relationships/image" Target="../media/image22.wmf"/><Relationship Id="rId4" Type="http://schemas.openxmlformats.org/officeDocument/2006/relationships/image" Target="../media/image16.png"/><Relationship Id="rId9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5400" kern="10" dirty="0" err="1" smtClean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Vêtements</a:t>
            </a:r>
            <a:endParaRPr lang="en-CA" sz="5400" dirty="0"/>
          </a:p>
        </p:txBody>
      </p:sp>
    </p:spTree>
    <p:extLst>
      <p:ext uri="{BB962C8B-B14F-4D97-AF65-F5344CB8AC3E}">
        <p14:creationId xmlns:p14="http://schemas.microsoft.com/office/powerpoint/2010/main" val="40244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Qu’est-ce</a:t>
            </a:r>
            <a:r>
              <a:rPr lang="en-CA" dirty="0" smtClean="0"/>
              <a:t> que </a:t>
            </a:r>
            <a:r>
              <a:rPr lang="en-CA" dirty="0" err="1" smtClean="0"/>
              <a:t>c’est</a:t>
            </a:r>
            <a:r>
              <a:rPr lang="en-CA" dirty="0" smtClean="0"/>
              <a:t>? </a:t>
            </a:r>
            <a:br>
              <a:rPr lang="en-CA" dirty="0" smtClean="0"/>
            </a:br>
            <a:r>
              <a:rPr lang="en-CA" dirty="0" err="1" smtClean="0"/>
              <a:t>C’est</a:t>
            </a:r>
            <a:r>
              <a:rPr lang="en-CA" dirty="0" smtClean="0"/>
              <a:t> un/</a:t>
            </a:r>
            <a:r>
              <a:rPr lang="en-CA" dirty="0" err="1" smtClean="0"/>
              <a:t>une</a:t>
            </a:r>
            <a:r>
              <a:rPr lang="en-CA" dirty="0" smtClean="0"/>
              <a:t>..</a:t>
            </a:r>
            <a:br>
              <a:rPr lang="en-CA" dirty="0" smtClean="0"/>
            </a:b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17" y="1997869"/>
            <a:ext cx="4794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56" y="3778252"/>
            <a:ext cx="11763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8" y="1997869"/>
            <a:ext cx="1046162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39" y="2966141"/>
            <a:ext cx="860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Screen shot 2012-05-21 at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827" y="2465285"/>
            <a:ext cx="1095375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Screen shot 2012-05-21 at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4" y="3971131"/>
            <a:ext cx="1262063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Screen shot 2012-05-21 at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77" y="5289550"/>
            <a:ext cx="95567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Screen shot 2012-05-21 at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590" y="3778252"/>
            <a:ext cx="1035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Screen shot 2012-05-21 at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96" y="3959225"/>
            <a:ext cx="1214438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Screen shot 2012-05-21 at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7" y="2223294"/>
            <a:ext cx="13589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Screen shot 2012-05-21 at 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914" y="5368925"/>
            <a:ext cx="14732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 descr="Screen shot 2012-05-21 at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50" y="5013325"/>
            <a:ext cx="96678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77" y="2117726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59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Qu’est-ce</a:t>
            </a:r>
            <a:r>
              <a:rPr lang="en-CA" dirty="0" smtClean="0"/>
              <a:t> que </a:t>
            </a:r>
            <a:r>
              <a:rPr lang="en-CA" dirty="0" err="1" smtClean="0"/>
              <a:t>c’est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4132" r="8441" b="13214"/>
          <a:stretch>
            <a:fillRect/>
          </a:stretch>
        </p:blipFill>
        <p:spPr bwMode="auto">
          <a:xfrm>
            <a:off x="2735156" y="1700751"/>
            <a:ext cx="148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3" t="4132" r="8441" b="13214"/>
          <a:stretch>
            <a:fillRect/>
          </a:stretch>
        </p:blipFill>
        <p:spPr bwMode="auto">
          <a:xfrm>
            <a:off x="6003937" y="5156994"/>
            <a:ext cx="14859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4" descr="Description: j00866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04" y="3613944"/>
            <a:ext cx="592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993" y="626610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4" descr="Description: HH00968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48" y="1948068"/>
            <a:ext cx="744538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4" descr="Description: j019923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14" y="2982120"/>
            <a:ext cx="54521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4" descr="Description: j011340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640" y="4117821"/>
            <a:ext cx="940932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4" descr="Description: HH01386_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4720278"/>
            <a:ext cx="852994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1335" r="30138" b="5083"/>
          <a:stretch>
            <a:fillRect/>
          </a:stretch>
        </p:blipFill>
        <p:spPr bwMode="auto">
          <a:xfrm>
            <a:off x="7670273" y="4001294"/>
            <a:ext cx="1066976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3" r="15985" b="8163"/>
          <a:stretch>
            <a:fillRect/>
          </a:stretch>
        </p:blipFill>
        <p:spPr bwMode="auto">
          <a:xfrm>
            <a:off x="6118011" y="2155825"/>
            <a:ext cx="1371826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930" y="2867537"/>
            <a:ext cx="1360101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46" y="2632869"/>
            <a:ext cx="135863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7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Qu’est-ce</a:t>
            </a:r>
            <a:r>
              <a:rPr lang="en-CA" dirty="0" smtClean="0"/>
              <a:t> que </a:t>
            </a:r>
            <a:r>
              <a:rPr lang="en-CA" dirty="0" err="1" smtClean="0"/>
              <a:t>c’est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75" y="4001294"/>
            <a:ext cx="1477963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450" y="4055268"/>
            <a:ext cx="10001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75" y="3993814"/>
            <a:ext cx="1477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90" y="2345136"/>
            <a:ext cx="1471612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75" y="2385219"/>
            <a:ext cx="14779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88" y="2133600"/>
            <a:ext cx="1452562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8" y="2052638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122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</TotalTime>
  <Words>13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Facet</vt:lpstr>
      <vt:lpstr>PowerPoint Presentation</vt:lpstr>
      <vt:lpstr>Qu’est-ce que c’est?  C’est un/une.. </vt:lpstr>
      <vt:lpstr>Qu’est-ce que c’est?</vt:lpstr>
      <vt:lpstr>Qu’est-ce que c’est?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Innis</dc:creator>
  <cp:lastModifiedBy>Innis, Rebecca</cp:lastModifiedBy>
  <cp:revision>5</cp:revision>
  <cp:lastPrinted>2016-01-04T18:44:07Z</cp:lastPrinted>
  <dcterms:created xsi:type="dcterms:W3CDTF">2016-01-02T20:49:53Z</dcterms:created>
  <dcterms:modified xsi:type="dcterms:W3CDTF">2016-01-05T02:15:18Z</dcterms:modified>
</cp:coreProperties>
</file>